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27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3506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28600" y="228600"/>
            <a:ext cx="7315200" cy="238125"/>
          </a:xfrm>
          <a:custGeom>
            <a:avLst/>
            <a:gdLst/>
            <a:ahLst/>
            <a:cxnLst/>
            <a:rect l="l" t="t" r="r" b="b"/>
            <a:pathLst>
              <a:path w="7315200" h="238125">
                <a:moveTo>
                  <a:pt x="0" y="237744"/>
                </a:moveTo>
                <a:lnTo>
                  <a:pt x="7315200" y="237744"/>
                </a:lnTo>
                <a:lnTo>
                  <a:pt x="7315200" y="0"/>
                </a:lnTo>
                <a:lnTo>
                  <a:pt x="0" y="0"/>
                </a:lnTo>
                <a:lnTo>
                  <a:pt x="0" y="237744"/>
                </a:lnTo>
                <a:close/>
              </a:path>
            </a:pathLst>
          </a:custGeom>
          <a:solidFill>
            <a:srgbClr val="CE10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44500" y="9576625"/>
            <a:ext cx="2042795" cy="115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900"/>
              </a:lnSpc>
            </a:pPr>
            <a:r>
              <a:rPr sz="800" spc="-20" dirty="0">
                <a:solidFill>
                  <a:srgbClr val="6D6E71"/>
                </a:solidFill>
                <a:latin typeface="Gotham Book"/>
                <a:cs typeface="Gotham Book"/>
              </a:rPr>
              <a:t>@2</a:t>
            </a:r>
            <a:r>
              <a:rPr sz="800" spc="-30" dirty="0">
                <a:solidFill>
                  <a:srgbClr val="6D6E71"/>
                </a:solidFill>
                <a:latin typeface="Gotham Book"/>
                <a:cs typeface="Gotham Book"/>
              </a:rPr>
              <a:t>0</a:t>
            </a:r>
            <a:r>
              <a:rPr lang="en-US" sz="800" spc="-20" dirty="0">
                <a:solidFill>
                  <a:srgbClr val="6D6E71"/>
                </a:solidFill>
                <a:latin typeface="Gotham Book"/>
                <a:cs typeface="Gotham Book"/>
              </a:rPr>
              <a:t>3</a:t>
            </a:r>
            <a:r>
              <a:rPr sz="800" spc="-40" dirty="0">
                <a:solidFill>
                  <a:srgbClr val="6D6E71"/>
                </a:solidFill>
                <a:latin typeface="Gotham Book"/>
                <a:cs typeface="Gotham Book"/>
              </a:rPr>
              <a:t> </a:t>
            </a:r>
            <a:r>
              <a:rPr sz="800" spc="-80" dirty="0">
                <a:solidFill>
                  <a:srgbClr val="6D6E71"/>
                </a:solidFill>
                <a:latin typeface="Gotham Book"/>
                <a:cs typeface="Gotham Book"/>
              </a:rPr>
              <a:t>W</a:t>
            </a:r>
            <a:r>
              <a:rPr sz="800" spc="-20" dirty="0">
                <a:solidFill>
                  <a:srgbClr val="6D6E71"/>
                </a:solidFill>
                <a:latin typeface="Gotham Book"/>
                <a:cs typeface="Gotham Book"/>
              </a:rPr>
              <a:t>a</a:t>
            </a:r>
            <a:r>
              <a:rPr sz="800" spc="-40" dirty="0">
                <a:solidFill>
                  <a:srgbClr val="6D6E71"/>
                </a:solidFill>
                <a:latin typeface="Gotham Book"/>
                <a:cs typeface="Gotham Book"/>
              </a:rPr>
              <a:t>r</a:t>
            </a:r>
            <a:r>
              <a:rPr sz="800" spc="-20" dirty="0">
                <a:solidFill>
                  <a:srgbClr val="6D6E71"/>
                </a:solidFill>
                <a:latin typeface="Gotham Book"/>
                <a:cs typeface="Gotham Book"/>
              </a:rPr>
              <a:t>d</a:t>
            </a:r>
            <a:r>
              <a:rPr sz="800" spc="-45" dirty="0">
                <a:solidFill>
                  <a:srgbClr val="6D6E71"/>
                </a:solidFill>
                <a:latin typeface="Gotham Book"/>
                <a:cs typeface="Gotham Book"/>
              </a:rPr>
              <a:t>’</a:t>
            </a:r>
            <a:r>
              <a:rPr sz="800" dirty="0">
                <a:solidFill>
                  <a:srgbClr val="6D6E71"/>
                </a:solidFill>
                <a:latin typeface="Gotham Book"/>
                <a:cs typeface="Gotham Book"/>
              </a:rPr>
              <a:t>s</a:t>
            </a:r>
            <a:r>
              <a:rPr sz="800" spc="-40" dirty="0">
                <a:solidFill>
                  <a:srgbClr val="6D6E71"/>
                </a:solidFill>
                <a:latin typeface="Gotham Book"/>
                <a:cs typeface="Gotham Book"/>
              </a:rPr>
              <a:t> </a:t>
            </a:r>
            <a:r>
              <a:rPr sz="800" spc="-20" dirty="0">
                <a:solidFill>
                  <a:srgbClr val="6D6E71"/>
                </a:solidFill>
                <a:latin typeface="Gotham Book"/>
                <a:cs typeface="Gotham Book"/>
              </a:rPr>
              <a:t>Scien</a:t>
            </a:r>
            <a:r>
              <a:rPr sz="800" spc="-35" dirty="0">
                <a:solidFill>
                  <a:srgbClr val="6D6E71"/>
                </a:solidFill>
                <a:latin typeface="Gotham Book"/>
                <a:cs typeface="Gotham Book"/>
              </a:rPr>
              <a:t>c</a:t>
            </a:r>
            <a:r>
              <a:rPr sz="800" spc="-30" dirty="0">
                <a:solidFill>
                  <a:srgbClr val="6D6E71"/>
                </a:solidFill>
                <a:latin typeface="Gotham Book"/>
                <a:cs typeface="Gotham Book"/>
              </a:rPr>
              <a:t>e</a:t>
            </a:r>
            <a:r>
              <a:rPr sz="800" dirty="0">
                <a:solidFill>
                  <a:srgbClr val="6D6E71"/>
                </a:solidFill>
                <a:latin typeface="Gotham Book"/>
                <a:cs typeface="Gotham Book"/>
              </a:rPr>
              <a:t>.</a:t>
            </a:r>
            <a:r>
              <a:rPr sz="800" spc="-40" dirty="0">
                <a:solidFill>
                  <a:srgbClr val="6D6E71"/>
                </a:solidFill>
                <a:latin typeface="Gotham Book"/>
                <a:cs typeface="Gotham Book"/>
              </a:rPr>
              <a:t> </a:t>
            </a:r>
            <a:r>
              <a:rPr sz="800" spc="-20" dirty="0">
                <a:solidFill>
                  <a:srgbClr val="6D6E71"/>
                </a:solidFill>
                <a:latin typeface="Gotham Book"/>
                <a:cs typeface="Gotham Book"/>
              </a:rPr>
              <a:t>Al</a:t>
            </a:r>
            <a:r>
              <a:rPr sz="800" dirty="0">
                <a:solidFill>
                  <a:srgbClr val="6D6E71"/>
                </a:solidFill>
                <a:latin typeface="Gotham Book"/>
                <a:cs typeface="Gotham Book"/>
              </a:rPr>
              <a:t>l</a:t>
            </a:r>
            <a:r>
              <a:rPr sz="800" spc="-40" dirty="0">
                <a:solidFill>
                  <a:srgbClr val="6D6E71"/>
                </a:solidFill>
                <a:latin typeface="Gotham Book"/>
                <a:cs typeface="Gotham Book"/>
              </a:rPr>
              <a:t> </a:t>
            </a:r>
            <a:r>
              <a:rPr sz="800" spc="-20" dirty="0">
                <a:solidFill>
                  <a:srgbClr val="6D6E71"/>
                </a:solidFill>
                <a:latin typeface="Gotham Book"/>
                <a:cs typeface="Gotham Book"/>
              </a:rPr>
              <a:t>right</a:t>
            </a:r>
            <a:r>
              <a:rPr sz="800" dirty="0">
                <a:solidFill>
                  <a:srgbClr val="6D6E71"/>
                </a:solidFill>
                <a:latin typeface="Gotham Book"/>
                <a:cs typeface="Gotham Book"/>
              </a:rPr>
              <a:t>s</a:t>
            </a:r>
            <a:r>
              <a:rPr sz="800" spc="-40" dirty="0">
                <a:solidFill>
                  <a:srgbClr val="6D6E71"/>
                </a:solidFill>
                <a:latin typeface="Gotham Book"/>
                <a:cs typeface="Gotham Book"/>
              </a:rPr>
              <a:t> r</a:t>
            </a:r>
            <a:r>
              <a:rPr sz="800" spc="-20" dirty="0">
                <a:solidFill>
                  <a:srgbClr val="6D6E71"/>
                </a:solidFill>
                <a:latin typeface="Gotham Book"/>
                <a:cs typeface="Gotham Book"/>
              </a:rPr>
              <a:t>eser</a:t>
            </a:r>
            <a:r>
              <a:rPr sz="800" spc="-45" dirty="0">
                <a:solidFill>
                  <a:srgbClr val="6D6E71"/>
                </a:solidFill>
                <a:latin typeface="Gotham Book"/>
                <a:cs typeface="Gotham Book"/>
              </a:rPr>
              <a:t>v</a:t>
            </a:r>
            <a:r>
              <a:rPr sz="800" spc="-20" dirty="0">
                <a:solidFill>
                  <a:srgbClr val="6D6E71"/>
                </a:solidFill>
                <a:latin typeface="Gotham Book"/>
                <a:cs typeface="Gotham Book"/>
              </a:rPr>
              <a:t>ed </a:t>
            </a:r>
            <a:endParaRPr lang="en-US" sz="800" spc="-20" dirty="0">
              <a:solidFill>
                <a:srgbClr val="6D6E71"/>
              </a:solidFill>
              <a:latin typeface="Gotham Book"/>
              <a:cs typeface="Gotham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41172" y="2229592"/>
            <a:ext cx="170180" cy="147320"/>
          </a:xfrm>
          <a:custGeom>
            <a:avLst/>
            <a:gdLst/>
            <a:ahLst/>
            <a:cxnLst/>
            <a:rect l="l" t="t" r="r" b="b"/>
            <a:pathLst>
              <a:path w="170180" h="147319">
                <a:moveTo>
                  <a:pt x="127393" y="0"/>
                </a:moveTo>
                <a:lnTo>
                  <a:pt x="42468" y="0"/>
                </a:lnTo>
                <a:lnTo>
                  <a:pt x="0" y="73545"/>
                </a:lnTo>
                <a:lnTo>
                  <a:pt x="42468" y="147104"/>
                </a:lnTo>
                <a:lnTo>
                  <a:pt x="127393" y="147104"/>
                </a:lnTo>
                <a:lnTo>
                  <a:pt x="169862" y="73545"/>
                </a:lnTo>
                <a:lnTo>
                  <a:pt x="127393" y="0"/>
                </a:lnTo>
                <a:close/>
              </a:path>
            </a:pathLst>
          </a:custGeom>
          <a:ln w="914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41172" y="3297537"/>
            <a:ext cx="170180" cy="147320"/>
          </a:xfrm>
          <a:custGeom>
            <a:avLst/>
            <a:gdLst/>
            <a:ahLst/>
            <a:cxnLst/>
            <a:rect l="l" t="t" r="r" b="b"/>
            <a:pathLst>
              <a:path w="170180" h="147320">
                <a:moveTo>
                  <a:pt x="127393" y="0"/>
                </a:moveTo>
                <a:lnTo>
                  <a:pt x="42468" y="0"/>
                </a:lnTo>
                <a:lnTo>
                  <a:pt x="0" y="73545"/>
                </a:lnTo>
                <a:lnTo>
                  <a:pt x="42468" y="147104"/>
                </a:lnTo>
                <a:lnTo>
                  <a:pt x="127393" y="147104"/>
                </a:lnTo>
                <a:lnTo>
                  <a:pt x="169862" y="73545"/>
                </a:lnTo>
                <a:lnTo>
                  <a:pt x="127393" y="0"/>
                </a:lnTo>
                <a:close/>
              </a:path>
            </a:pathLst>
          </a:custGeom>
          <a:ln w="914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41173" y="4193649"/>
            <a:ext cx="170180" cy="147320"/>
          </a:xfrm>
          <a:custGeom>
            <a:avLst/>
            <a:gdLst/>
            <a:ahLst/>
            <a:cxnLst/>
            <a:rect l="l" t="t" r="r" b="b"/>
            <a:pathLst>
              <a:path w="170180" h="147320">
                <a:moveTo>
                  <a:pt x="127393" y="0"/>
                </a:moveTo>
                <a:lnTo>
                  <a:pt x="42468" y="0"/>
                </a:lnTo>
                <a:lnTo>
                  <a:pt x="0" y="73545"/>
                </a:lnTo>
                <a:lnTo>
                  <a:pt x="42468" y="147104"/>
                </a:lnTo>
                <a:lnTo>
                  <a:pt x="127393" y="147104"/>
                </a:lnTo>
                <a:lnTo>
                  <a:pt x="169862" y="73545"/>
                </a:lnTo>
                <a:lnTo>
                  <a:pt x="127393" y="0"/>
                </a:lnTo>
                <a:close/>
              </a:path>
            </a:pathLst>
          </a:custGeom>
          <a:ln w="914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4073" y="4803249"/>
            <a:ext cx="170180" cy="147320"/>
          </a:xfrm>
          <a:custGeom>
            <a:avLst/>
            <a:gdLst/>
            <a:ahLst/>
            <a:cxnLst/>
            <a:rect l="l" t="t" r="r" b="b"/>
            <a:pathLst>
              <a:path w="170180" h="147320">
                <a:moveTo>
                  <a:pt x="127393" y="0"/>
                </a:moveTo>
                <a:lnTo>
                  <a:pt x="42468" y="0"/>
                </a:lnTo>
                <a:lnTo>
                  <a:pt x="0" y="73545"/>
                </a:lnTo>
                <a:lnTo>
                  <a:pt x="42468" y="147104"/>
                </a:lnTo>
                <a:lnTo>
                  <a:pt x="127393" y="147104"/>
                </a:lnTo>
                <a:lnTo>
                  <a:pt x="169862" y="73545"/>
                </a:lnTo>
                <a:lnTo>
                  <a:pt x="127393" y="0"/>
                </a:lnTo>
                <a:close/>
              </a:path>
            </a:pathLst>
          </a:custGeom>
          <a:ln w="914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84073" y="5031849"/>
            <a:ext cx="170180" cy="147320"/>
          </a:xfrm>
          <a:custGeom>
            <a:avLst/>
            <a:gdLst/>
            <a:ahLst/>
            <a:cxnLst/>
            <a:rect l="l" t="t" r="r" b="b"/>
            <a:pathLst>
              <a:path w="170180" h="147320">
                <a:moveTo>
                  <a:pt x="127393" y="0"/>
                </a:moveTo>
                <a:lnTo>
                  <a:pt x="42468" y="0"/>
                </a:lnTo>
                <a:lnTo>
                  <a:pt x="0" y="73545"/>
                </a:lnTo>
                <a:lnTo>
                  <a:pt x="42468" y="147104"/>
                </a:lnTo>
                <a:lnTo>
                  <a:pt x="127393" y="147104"/>
                </a:lnTo>
                <a:lnTo>
                  <a:pt x="169862" y="73545"/>
                </a:lnTo>
                <a:lnTo>
                  <a:pt x="127393" y="0"/>
                </a:lnTo>
                <a:close/>
              </a:path>
            </a:pathLst>
          </a:custGeom>
          <a:ln w="914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84073" y="5260449"/>
            <a:ext cx="170180" cy="147320"/>
          </a:xfrm>
          <a:custGeom>
            <a:avLst/>
            <a:gdLst/>
            <a:ahLst/>
            <a:cxnLst/>
            <a:rect l="l" t="t" r="r" b="b"/>
            <a:pathLst>
              <a:path w="170180" h="147320">
                <a:moveTo>
                  <a:pt x="127393" y="0"/>
                </a:moveTo>
                <a:lnTo>
                  <a:pt x="42468" y="0"/>
                </a:lnTo>
                <a:lnTo>
                  <a:pt x="0" y="73545"/>
                </a:lnTo>
                <a:lnTo>
                  <a:pt x="42468" y="147104"/>
                </a:lnTo>
                <a:lnTo>
                  <a:pt x="127393" y="147104"/>
                </a:lnTo>
                <a:lnTo>
                  <a:pt x="169862" y="73545"/>
                </a:lnTo>
                <a:lnTo>
                  <a:pt x="127393" y="0"/>
                </a:lnTo>
                <a:close/>
              </a:path>
            </a:pathLst>
          </a:custGeom>
          <a:ln w="914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1173" y="6165578"/>
            <a:ext cx="170180" cy="147320"/>
          </a:xfrm>
          <a:custGeom>
            <a:avLst/>
            <a:gdLst/>
            <a:ahLst/>
            <a:cxnLst/>
            <a:rect l="l" t="t" r="r" b="b"/>
            <a:pathLst>
              <a:path w="170180" h="147320">
                <a:moveTo>
                  <a:pt x="127393" y="0"/>
                </a:moveTo>
                <a:lnTo>
                  <a:pt x="42468" y="0"/>
                </a:lnTo>
                <a:lnTo>
                  <a:pt x="0" y="73545"/>
                </a:lnTo>
                <a:lnTo>
                  <a:pt x="42468" y="147104"/>
                </a:lnTo>
                <a:lnTo>
                  <a:pt x="127393" y="147104"/>
                </a:lnTo>
                <a:lnTo>
                  <a:pt x="169862" y="73545"/>
                </a:lnTo>
                <a:lnTo>
                  <a:pt x="127393" y="0"/>
                </a:lnTo>
                <a:close/>
              </a:path>
            </a:pathLst>
          </a:custGeom>
          <a:ln w="914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41173" y="6470378"/>
            <a:ext cx="170180" cy="147320"/>
          </a:xfrm>
          <a:custGeom>
            <a:avLst/>
            <a:gdLst/>
            <a:ahLst/>
            <a:cxnLst/>
            <a:rect l="l" t="t" r="r" b="b"/>
            <a:pathLst>
              <a:path w="170180" h="147320">
                <a:moveTo>
                  <a:pt x="127393" y="0"/>
                </a:moveTo>
                <a:lnTo>
                  <a:pt x="42468" y="0"/>
                </a:lnTo>
                <a:lnTo>
                  <a:pt x="0" y="73545"/>
                </a:lnTo>
                <a:lnTo>
                  <a:pt x="42468" y="147104"/>
                </a:lnTo>
                <a:lnTo>
                  <a:pt x="127393" y="147104"/>
                </a:lnTo>
                <a:lnTo>
                  <a:pt x="169862" y="73545"/>
                </a:lnTo>
                <a:lnTo>
                  <a:pt x="127393" y="0"/>
                </a:lnTo>
                <a:close/>
              </a:path>
            </a:pathLst>
          </a:custGeom>
          <a:ln w="914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41173" y="6775177"/>
            <a:ext cx="170180" cy="147320"/>
          </a:xfrm>
          <a:custGeom>
            <a:avLst/>
            <a:gdLst/>
            <a:ahLst/>
            <a:cxnLst/>
            <a:rect l="l" t="t" r="r" b="b"/>
            <a:pathLst>
              <a:path w="170180" h="147320">
                <a:moveTo>
                  <a:pt x="127393" y="0"/>
                </a:moveTo>
                <a:lnTo>
                  <a:pt x="42468" y="0"/>
                </a:lnTo>
                <a:lnTo>
                  <a:pt x="0" y="73545"/>
                </a:lnTo>
                <a:lnTo>
                  <a:pt x="42468" y="147104"/>
                </a:lnTo>
                <a:lnTo>
                  <a:pt x="127393" y="147104"/>
                </a:lnTo>
                <a:lnTo>
                  <a:pt x="169862" y="73545"/>
                </a:lnTo>
                <a:lnTo>
                  <a:pt x="127393" y="0"/>
                </a:lnTo>
                <a:close/>
              </a:path>
            </a:pathLst>
          </a:custGeom>
          <a:ln w="914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41173" y="8186528"/>
            <a:ext cx="170180" cy="147320"/>
          </a:xfrm>
          <a:custGeom>
            <a:avLst/>
            <a:gdLst/>
            <a:ahLst/>
            <a:cxnLst/>
            <a:rect l="l" t="t" r="r" b="b"/>
            <a:pathLst>
              <a:path w="170180" h="147320">
                <a:moveTo>
                  <a:pt x="127393" y="0"/>
                </a:moveTo>
                <a:lnTo>
                  <a:pt x="42468" y="0"/>
                </a:lnTo>
                <a:lnTo>
                  <a:pt x="0" y="73545"/>
                </a:lnTo>
                <a:lnTo>
                  <a:pt x="42468" y="147104"/>
                </a:lnTo>
                <a:lnTo>
                  <a:pt x="127393" y="147104"/>
                </a:lnTo>
                <a:lnTo>
                  <a:pt x="169862" y="73545"/>
                </a:lnTo>
                <a:lnTo>
                  <a:pt x="127393" y="0"/>
                </a:lnTo>
                <a:close/>
              </a:path>
            </a:pathLst>
          </a:custGeom>
          <a:ln w="914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772209" y="661034"/>
            <a:ext cx="255587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05"/>
              </a:lnSpc>
            </a:pPr>
            <a:r>
              <a:rPr sz="2600" spc="-95" dirty="0">
                <a:solidFill>
                  <a:srgbClr val="CE1041"/>
                </a:solidFill>
                <a:latin typeface="GothamBlack"/>
                <a:cs typeface="GothamBlack"/>
              </a:rPr>
              <a:t>S</a:t>
            </a:r>
            <a:r>
              <a:rPr sz="2600" spc="-65" dirty="0">
                <a:solidFill>
                  <a:srgbClr val="CE1041"/>
                </a:solidFill>
                <a:latin typeface="GothamBlack"/>
                <a:cs typeface="GothamBlack"/>
              </a:rPr>
              <a:t>tuden</a:t>
            </a:r>
            <a:r>
              <a:rPr sz="2600" dirty="0">
                <a:solidFill>
                  <a:srgbClr val="CE1041"/>
                </a:solidFill>
                <a:latin typeface="GothamBlack"/>
                <a:cs typeface="GothamBlack"/>
              </a:rPr>
              <a:t>t</a:t>
            </a:r>
            <a:r>
              <a:rPr sz="2600" spc="-130" dirty="0">
                <a:solidFill>
                  <a:srgbClr val="CE1041"/>
                </a:solidFill>
                <a:latin typeface="GothamBlack"/>
                <a:cs typeface="GothamBlack"/>
              </a:rPr>
              <a:t> </a:t>
            </a:r>
            <a:r>
              <a:rPr sz="2600" spc="-65" dirty="0">
                <a:solidFill>
                  <a:srgbClr val="CE1041"/>
                </a:solidFill>
                <a:latin typeface="GothamBlack"/>
                <a:cs typeface="GothamBlack"/>
              </a:rPr>
              <a:t>Pl</a:t>
            </a:r>
            <a:r>
              <a:rPr sz="2600" spc="-130" dirty="0">
                <a:solidFill>
                  <a:srgbClr val="CE1041"/>
                </a:solidFill>
                <a:latin typeface="GothamBlack"/>
                <a:cs typeface="GothamBlack"/>
              </a:rPr>
              <a:t>a</a:t>
            </a:r>
            <a:r>
              <a:rPr sz="2600" spc="-65" dirty="0">
                <a:solidFill>
                  <a:srgbClr val="CE1041"/>
                </a:solidFill>
                <a:latin typeface="GothamBlack"/>
                <a:cs typeface="GothamBlack"/>
              </a:rPr>
              <a:t>yli</a:t>
            </a:r>
            <a:r>
              <a:rPr sz="2600" spc="-95" dirty="0">
                <a:solidFill>
                  <a:srgbClr val="CE1041"/>
                </a:solidFill>
                <a:latin typeface="GothamBlack"/>
                <a:cs typeface="GothamBlack"/>
              </a:rPr>
              <a:t>s</a:t>
            </a:r>
            <a:r>
              <a:rPr sz="2600" dirty="0">
                <a:solidFill>
                  <a:srgbClr val="CE1041"/>
                </a:solidFill>
                <a:latin typeface="GothamBlack"/>
                <a:cs typeface="GothamBlack"/>
              </a:rPr>
              <a:t>t</a:t>
            </a:r>
            <a:endParaRPr sz="2600" dirty="0">
              <a:latin typeface="GothamBlack"/>
              <a:cs typeface="GothamBlack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48691" y="1140454"/>
            <a:ext cx="6858000" cy="0"/>
          </a:xfrm>
          <a:custGeom>
            <a:avLst/>
            <a:gdLst/>
            <a:ahLst/>
            <a:cxnLst/>
            <a:rect l="l" t="t" r="r" b="b"/>
            <a:pathLst>
              <a:path w="6858000">
                <a:moveTo>
                  <a:pt x="0" y="0"/>
                </a:moveTo>
                <a:lnTo>
                  <a:pt x="6858000" y="0"/>
                </a:lnTo>
              </a:path>
            </a:pathLst>
          </a:custGeom>
          <a:ln w="25400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11382"/>
              </p:ext>
            </p:extLst>
          </p:nvPr>
        </p:nvGraphicFramePr>
        <p:xfrm>
          <a:off x="453770" y="1408175"/>
          <a:ext cx="6861426" cy="75224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2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6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04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endParaRPr sz="800">
                        <a:latin typeface="Gotham Book"/>
                        <a:cs typeface="Gotham Book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231F2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Deli</a:t>
                      </a:r>
                      <a:r>
                        <a:rPr sz="1200" b="1" spc="-20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200" b="1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-15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ables</a:t>
                      </a:r>
                      <a:endParaRPr sz="120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940" marR="125730" indent="-149225">
                        <a:lnSpc>
                          <a:spcPts val="1400"/>
                        </a:lnSpc>
                      </a:pPr>
                      <a:r>
                        <a:rPr sz="1200" b="1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Submission </a:t>
                      </a:r>
                      <a:r>
                        <a:rPr sz="1200" b="1" spc="-35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200" b="1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orm</a:t>
                      </a:r>
                      <a:r>
                        <a:rPr sz="1200" b="1" spc="-10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endParaRPr sz="120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815" marR="163830" indent="22225">
                        <a:lnSpc>
                          <a:spcPts val="1400"/>
                        </a:lnSpc>
                      </a:pPr>
                      <a:r>
                        <a:rPr sz="1200" b="1" spc="5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200" b="1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ue D</a:t>
                      </a:r>
                      <a:r>
                        <a:rPr sz="1200" b="1" spc="-10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at</a:t>
                      </a:r>
                      <a:r>
                        <a:rPr sz="1200" b="1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endParaRPr sz="120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b="1" spc="-10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es</a:t>
                      </a:r>
                      <a:endParaRPr sz="120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837"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de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tify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231F20"/>
                    </a:solidFill>
                  </a:tcPr>
                </a:tc>
                <a:tc>
                  <a:txBody>
                    <a:bodyPr/>
                    <a:lstStyle/>
                    <a:p>
                      <a:pPr marL="362585">
                        <a:lnSpc>
                          <a:spcPct val="100000"/>
                        </a:lnSpc>
                      </a:pPr>
                      <a:endParaRPr lang="en-US" sz="1100" dirty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362585">
                        <a:lnSpc>
                          <a:spcPct val="100000"/>
                        </a:lnSpc>
                      </a:pPr>
                      <a:endParaRPr lang="en-US" sz="1100" dirty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362585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Ide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tify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i="1" spc="-70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00" i="1" spc="-25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10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00" i="1" spc="30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ese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ed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enari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8448"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B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ains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orm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231F20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470534" indent="295910">
                        <a:lnSpc>
                          <a:spcPts val="1200"/>
                        </a:lnSpc>
                      </a:pPr>
                      <a:endParaRPr lang="en-US" sz="1100" spc="-10" dirty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45720" marR="470534" indent="295910">
                        <a:lnSpc>
                          <a:spcPts val="1200"/>
                        </a:lnSpc>
                      </a:pPr>
                      <a:endParaRPr lang="en-US" sz="1100" spc="-10" dirty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45720" marR="470534" indent="295910">
                        <a:lnSpc>
                          <a:spcPts val="120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discussing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our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eam,</a:t>
                      </a:r>
                      <a:endParaRPr lang="en-US" sz="1100" dirty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45720" marR="470534" indent="295910">
                        <a:lnSpc>
                          <a:spcPts val="1200"/>
                        </a:lnSpc>
                      </a:pP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i="1" spc="20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NEE</a:t>
                      </a:r>
                      <a:r>
                        <a:rPr sz="1100" i="1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00" i="1" spc="20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00" i="1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TO </a:t>
                      </a:r>
                      <a:r>
                        <a:rPr sz="1100" i="1" spc="20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KNO</a:t>
                      </a:r>
                      <a:r>
                        <a:rPr sz="1100" i="1" spc="30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00" i="1" spc="10" dirty="0">
                          <a:solidFill>
                            <a:srgbClr val="231F20"/>
                          </a:solidFill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8175"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Resea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ch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231F20"/>
                    </a:solidFill>
                  </a:tcPr>
                </a:tc>
                <a:tc>
                  <a:txBody>
                    <a:bodyPr/>
                    <a:lstStyle/>
                    <a:p>
                      <a:pPr marL="341630">
                        <a:lnSpc>
                          <a:spcPct val="100000"/>
                        </a:lnSpc>
                      </a:pPr>
                      <a:endParaRPr lang="en-US" sz="1100" spc="-15" dirty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341630">
                        <a:lnSpc>
                          <a:spcPct val="100000"/>
                        </a:lnSpc>
                      </a:pP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omple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lab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1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10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tivi</a:t>
                      </a:r>
                      <a:r>
                        <a:rPr sz="1100" spc="5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-2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2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our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tabLst>
                          <a:tab pos="1297940" algn="l"/>
                        </a:tabLst>
                      </a:pP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omple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least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u="sng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	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oll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wing: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8481">
                <a:tc>
                  <a:txBody>
                    <a:bodyPr/>
                    <a:lstStyle/>
                    <a:p>
                      <a:pPr marL="161925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Design,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alu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at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&amp;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Imp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ro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231F20"/>
                    </a:solidFill>
                  </a:tcPr>
                </a:tc>
                <a:tc>
                  <a:txBody>
                    <a:bodyPr/>
                    <a:lstStyle/>
                    <a:p>
                      <a:pPr marL="341630">
                        <a:lnSpc>
                          <a:spcPct val="100000"/>
                        </a:lnSpc>
                      </a:pPr>
                      <a:endParaRPr lang="en-US" sz="1100" spc="-15" dirty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341630">
                        <a:lnSpc>
                          <a:spcPct val="100000"/>
                        </a:lnSpc>
                      </a:pPr>
                      <a:endParaRPr lang="en-US" sz="1100" spc="-15" dirty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341630">
                        <a:lnSpc>
                          <a:spcPct val="100000"/>
                        </a:lnSpc>
                      </a:pPr>
                      <a:endParaRPr lang="en-US" sz="1100" spc="-15" dirty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341630">
                        <a:lnSpc>
                          <a:spcPct val="100000"/>
                        </a:lnSpc>
                      </a:pPr>
                      <a:endParaRPr lang="en-US" sz="1100" spc="-15" dirty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341630">
                        <a:lnSpc>
                          <a:spcPct val="100000"/>
                        </a:lnSpc>
                      </a:pP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omple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nal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sis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Question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341630" marR="491490">
                        <a:lnSpc>
                          <a:spcPct val="181800"/>
                        </a:lnSpc>
                      </a:pPr>
                      <a:r>
                        <a:rPr sz="11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gr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new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wledge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TE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P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odu</a:t>
                      </a:r>
                      <a:r>
                        <a:rPr sz="11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. Desi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olution.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53820">
                <a:tc>
                  <a:txBody>
                    <a:bodyPr/>
                    <a:lstStyle/>
                    <a:p>
                      <a:pPr marL="405765">
                        <a:lnSpc>
                          <a:spcPct val="100000"/>
                        </a:lnSpc>
                      </a:pPr>
                      <a:r>
                        <a:rPr sz="1100" b="1" spc="5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olution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231F20"/>
                    </a:solidFill>
                  </a:tcPr>
                </a:tc>
                <a:tc>
                  <a:txBody>
                    <a:bodyPr/>
                    <a:lstStyle/>
                    <a:p>
                      <a:pPr marL="341630">
                        <a:lnSpc>
                          <a:spcPct val="100000"/>
                        </a:lnSpc>
                      </a:pPr>
                      <a:endParaRPr lang="en-US" sz="1100" spc="-20" dirty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341630">
                        <a:lnSpc>
                          <a:spcPct val="100000"/>
                        </a:lnSpc>
                      </a:pPr>
                      <a:endParaRPr lang="en-US" sz="1100" spc="-20" dirty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341630">
                        <a:lnSpc>
                          <a:spcPct val="100000"/>
                        </a:lnSpc>
                      </a:pPr>
                      <a:endParaRPr lang="en-US" sz="1100" spc="-20" dirty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341630">
                        <a:lnSpc>
                          <a:spcPct val="100000"/>
                        </a:lnSpc>
                      </a:pPr>
                      <a:endParaRPr lang="en-US" sz="1100" spc="-20" dirty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341630">
                        <a:lnSpc>
                          <a:spcPct val="100000"/>
                        </a:lnSpc>
                      </a:pP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ese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our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individual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odu</a:t>
                      </a:r>
                      <a:r>
                        <a:rPr sz="11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87</Words>
  <Application>Microsoft Office PowerPoint</Application>
  <PresentationFormat>Custom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Gotham Book</vt:lpstr>
      <vt:lpstr>GothamBlack</vt:lpstr>
      <vt:lpstr>Myriad Pro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Bernadette Rattigan</cp:lastModifiedBy>
  <cp:revision>1</cp:revision>
  <dcterms:created xsi:type="dcterms:W3CDTF">2023-02-23T07:37:05Z</dcterms:created>
  <dcterms:modified xsi:type="dcterms:W3CDTF">2023-02-23T12:42:21Z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2022-08-22T00:00:00Z</vt:filetime>
  </property>
  <property fmtid="{D5CDD505-2E9C-101B-9397-08002B2CF9AE}" pid="3" name="LastSaved">
    <vt:filetime>2023-02-23T00:00:00Z</vt:filetime>
  </property>
</Properties>
</file>